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1DFF64-C8E8-7B62-D969-C6B7FD069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8914E65-717C-3A9A-2AF3-F5F7F6BBA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D15942-9CA6-8464-D631-46227FBB2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CE11-8DAC-42EE-B2E5-FAA4FFFD6143}" type="datetimeFigureOut">
              <a:rPr lang="zh-CN" altLang="en-US" smtClean="0"/>
              <a:t>2022/06/23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F684C9-CA1B-E15E-6694-332F582A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5D8B6D-1E4C-75B2-BF76-28B2AF70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2D2-0678-421C-8177-1F356E088C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77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846D2E-4A2B-046C-0DA1-A336A601B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3692396-AD24-2C90-4637-BA470AEAD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E55703-2E5D-FB4C-92DD-84FAB35CC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CE11-8DAC-42EE-B2E5-FAA4FFFD6143}" type="datetimeFigureOut">
              <a:rPr lang="zh-CN" altLang="en-US" smtClean="0"/>
              <a:t>2022/06/23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269E00-7BC4-2956-CB3B-B9EBB4F0B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92CECA-1BB7-7F11-E2CA-980C4D9B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2D2-0678-421C-8177-1F356E088C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61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215D8CC-1658-479A-F2C2-99D4775CD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C2457D8-8ACB-3563-B4C7-F6BEE836F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C34D51-A79E-ACFE-71B3-CC4DD3BB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CE11-8DAC-42EE-B2E5-FAA4FFFD6143}" type="datetimeFigureOut">
              <a:rPr lang="zh-CN" altLang="en-US" smtClean="0"/>
              <a:t>2022/06/23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2EF6C0-CCFB-9FBB-E9BA-B43C1713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8B2361-6776-7ABA-D3FF-30679B77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2D2-0678-421C-8177-1F356E088C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836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9D63E6-5288-7A58-A0BE-12F1C37F8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FEBCF0-5099-BAE6-B92C-E0339F1A7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2DB974-3A5B-8EB9-E3EC-8EF23FC89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CE11-8DAC-42EE-B2E5-FAA4FFFD6143}" type="datetimeFigureOut">
              <a:rPr lang="zh-CN" altLang="en-US" smtClean="0"/>
              <a:t>2022/06/23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184B09-5354-C7FC-2F01-A220740D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078828-4E5B-4331-E2DD-C4FC3C613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2D2-0678-421C-8177-1F356E088C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80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DA2D6E-5334-23B6-4868-2FF6FBFBC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287E03-8F57-2114-0A6A-BB41F8C21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F4200F-F500-0750-1C5A-949A1252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CE11-8DAC-42EE-B2E5-FAA4FFFD6143}" type="datetimeFigureOut">
              <a:rPr lang="zh-CN" altLang="en-US" smtClean="0"/>
              <a:t>2022/06/23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61AE33-53CB-83BD-CAA7-18C82F4A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1DD879-194C-B88F-1EC1-959C2640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2D2-0678-421C-8177-1F356E088C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90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28360F-83FA-1736-EF59-A2E8B8297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507293-9575-F306-690B-71BF96FC6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43DC790-9633-E644-EFC0-13051AD93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4F7494B-BA67-3F69-65FC-82DE816C5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CE11-8DAC-42EE-B2E5-FAA4FFFD6143}" type="datetimeFigureOut">
              <a:rPr lang="zh-CN" altLang="en-US" smtClean="0"/>
              <a:t>2022/06/23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0CC804-4D28-C8DD-64E6-29061B436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06A214B-19A3-E901-1732-2170ECC9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2D2-0678-421C-8177-1F356E088C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19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6EA637-EA69-399A-F4D6-4A78BEFFC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9A1FE52-B37C-E2D5-7513-31D5BBDB9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F35780-599D-4D95-0B46-2A246B8A1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F37FB2B-FC70-6A00-1F43-6C0BE4134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63F08D3-D9C8-C130-9244-E22E5A9335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0B581E6-9765-4841-861F-506BF4114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CE11-8DAC-42EE-B2E5-FAA4FFFD6143}" type="datetimeFigureOut">
              <a:rPr lang="zh-CN" altLang="en-US" smtClean="0"/>
              <a:t>2022/06/23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39DE4CB-5332-81A1-3ECC-B5CCB620D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B0970B0-27FB-64E9-3F10-F50E9BC1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2D2-0678-421C-8177-1F356E088C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34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0DD033-7949-C57B-AAFE-285AB6AE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0F9701F-9667-C8B8-5CE6-8393F3386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CE11-8DAC-42EE-B2E5-FAA4FFFD6143}" type="datetimeFigureOut">
              <a:rPr lang="zh-CN" altLang="en-US" smtClean="0"/>
              <a:t>2022/06/23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C94F294-3C17-3198-7650-215CA22AB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BD9C2F2-E3A6-EA55-477B-E6EC0B665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2D2-0678-421C-8177-1F356E088C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26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8CF78C3-3F4D-723F-3819-65732924F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CE11-8DAC-42EE-B2E5-FAA4FFFD6143}" type="datetimeFigureOut">
              <a:rPr lang="zh-CN" altLang="en-US" smtClean="0"/>
              <a:t>2022/06/23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CAC8275-B599-6706-9CC7-1E12BA56D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536E403-8CE8-7494-8AAC-D726299F8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2D2-0678-421C-8177-1F356E088C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338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5CB8BE-EAA7-897A-9AE4-83E6460E6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29A312-B8A4-3CAD-4DDA-78371265B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7983E70-E847-379D-C013-FBEFB89B3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5B50CD-E966-1535-EA47-183AF622E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CE11-8DAC-42EE-B2E5-FAA4FFFD6143}" type="datetimeFigureOut">
              <a:rPr lang="zh-CN" altLang="en-US" smtClean="0"/>
              <a:t>2022/06/23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19911A0-1065-A954-ACE3-99B488AA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7934F-82D3-486E-A12A-CD0A97F0C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2D2-0678-421C-8177-1F356E088C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74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AB2FDF-BEC7-44A8-347C-5AD069B2E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4CFDDC5-2550-2E25-7A22-040D106FA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0B8839-1377-C861-70BE-31EA639CE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DF7436-C9FD-81B5-59CA-D36E5CFB7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CE11-8DAC-42EE-B2E5-FAA4FFFD6143}" type="datetimeFigureOut">
              <a:rPr lang="zh-CN" altLang="en-US" smtClean="0"/>
              <a:t>2022/06/23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CB1CC14-AB23-543C-DCAB-3809C194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F25AB25-7140-E10D-20B5-746A90F0A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2D2-0678-421C-8177-1F356E088C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21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CC791A4-ECF5-9E71-ABA8-28410023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0CBECA1-DCE4-08C9-CE86-1F252C1EE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5BDF0E-F214-6758-9E02-55F4A7BE0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7CE11-8DAC-42EE-B2E5-FAA4FFFD6143}" type="datetimeFigureOut">
              <a:rPr lang="zh-CN" altLang="en-US" smtClean="0"/>
              <a:t>2022/06/23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3F32D4-83A8-6035-09A7-FA72C6BC94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AFDB78-2E34-40B9-ECE3-FC2B300DD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F2D2-0678-421C-8177-1F356E088C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33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F3F310-ABDF-435F-D3BE-63FCB0F4FD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hello</a:t>
            </a:r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5B7AC4C-F988-E991-05D4-9262CC6E24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9686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hello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</dc:title>
  <dc:creator>IT GongZuo</dc:creator>
  <cp:lastModifiedBy>IT GongZuo</cp:lastModifiedBy>
  <cp:revision>1</cp:revision>
  <dcterms:created xsi:type="dcterms:W3CDTF">2022-06-23T05:45:07Z</dcterms:created>
  <dcterms:modified xsi:type="dcterms:W3CDTF">2022-06-23T05:45:17Z</dcterms:modified>
</cp:coreProperties>
</file>