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5" d="100"/>
          <a:sy n="85" d="100"/>
        </p:scale>
        <p:origin x="74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51DFF64-C8E8-7B62-D969-C6B7FD069AE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D8914E65-717C-3A9A-2AF3-F5F7F6BBA73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54D15942-9CA6-8464-D631-46227FBB2C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77CE11-8DAC-42EE-B2E5-FAA4FFFD6143}" type="datetimeFigureOut">
              <a:rPr lang="zh-CN" altLang="en-US" smtClean="0"/>
              <a:t>2022/06/23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77F684C9-CA1B-E15E-6694-332F582AA4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EF5D8B6D-1E4C-75B2-BF76-28B2AF7096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BF2D2-0678-421C-8177-1F356E088CB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897792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7846D2E-4A2B-046C-0DA1-A336A601B3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73692396-AD24-2C90-4637-BA470AEAD76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01E55703-2E5D-FB4C-92DD-84FAB35CCB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77CE11-8DAC-42EE-B2E5-FAA4FFFD6143}" type="datetimeFigureOut">
              <a:rPr lang="zh-CN" altLang="en-US" smtClean="0"/>
              <a:t>2022/06/23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1B269E00-7BC4-2956-CB3B-B9EBB4F0B8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C192CECA-1BB7-7F11-E2CA-980C4D9BBA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BF2D2-0678-421C-8177-1F356E088CB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176129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4215D8CC-1658-479A-F2C2-99D4775CD20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FC2457D8-8ACB-3563-B4C7-F6BEE836F4D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5EC34D51-A79E-ACFE-71B3-CC4DD3BBFA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77CE11-8DAC-42EE-B2E5-FAA4FFFD6143}" type="datetimeFigureOut">
              <a:rPr lang="zh-CN" altLang="en-US" smtClean="0"/>
              <a:t>2022/06/23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A22EF6C0-CCFB-9FBB-E9BA-B43C17138F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8B8B2361-6776-7ABA-D3FF-30679B776D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BF2D2-0678-421C-8177-1F356E088CB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483623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49D63E6-5288-7A58-A0BE-12F1C37F89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9AFEBCF0-5099-BAE6-B92C-E0339F1A7A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D82DB974-3A5B-8EB9-E3EC-8EF23FC893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77CE11-8DAC-42EE-B2E5-FAA4FFFD6143}" type="datetimeFigureOut">
              <a:rPr lang="zh-CN" altLang="en-US" smtClean="0"/>
              <a:t>2022/06/23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13184B09-5354-C7FC-2F01-A220740DBB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20078828-4E5B-4331-E2DD-C4FC3C6137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BF2D2-0678-421C-8177-1F356E088CB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218027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EDA2D6E-5334-23B6-4868-2FF6FBFBCA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8B287E03-8F57-2114-0A6A-BB41F8C211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7CF4200F-F500-0750-1C5A-949A125206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77CE11-8DAC-42EE-B2E5-FAA4FFFD6143}" type="datetimeFigureOut">
              <a:rPr lang="zh-CN" altLang="en-US" smtClean="0"/>
              <a:t>2022/06/23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DF61AE33-53CB-83BD-CAA7-18C82F4ADF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8D1DD879-194C-B88F-1EC1-959C26405F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BF2D2-0678-421C-8177-1F356E088CB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699071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228360F-83FA-1736-EF59-A2E8B82975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DA507293-9575-F306-690B-71BF96FC66F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143DC790-9633-E644-EFC0-13051AD9308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14F7494B-BA67-3F69-65FC-82DE816C52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77CE11-8DAC-42EE-B2E5-FAA4FFFD6143}" type="datetimeFigureOut">
              <a:rPr lang="zh-CN" altLang="en-US" smtClean="0"/>
              <a:t>2022/06/23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000CC804-4D28-C8DD-64E6-29061B4361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106A214B-19A3-E901-1732-2170ECC927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BF2D2-0678-421C-8177-1F356E088CB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941911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46EA637-EA69-399A-F4D6-4A78BEFFCC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49A1FE52-B37C-E2D5-7513-31D5BBDB9B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26F35780-599D-4D95-0B46-2A246B8A1F1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5F37FB2B-FC70-6A00-1F43-6C0BE41345E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963F08D3-D9C8-C130-9244-E22E5A93354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70B581E6-9765-4841-861F-506BF41148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77CE11-8DAC-42EE-B2E5-FAA4FFFD6143}" type="datetimeFigureOut">
              <a:rPr lang="zh-CN" altLang="en-US" smtClean="0"/>
              <a:t>2022/06/23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F39DE4CB-5332-81A1-3ECC-B5CCB620DB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BB0970B0-27FB-64E9-3F10-F50E9BC1D5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BF2D2-0678-421C-8177-1F356E088CB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073469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40DD033-7949-C57B-AAFE-285AB6AED3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50F9701F-9667-C8B8-5CE6-8393F33869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77CE11-8DAC-42EE-B2E5-FAA4FFFD6143}" type="datetimeFigureOut">
              <a:rPr lang="zh-CN" altLang="en-US" smtClean="0"/>
              <a:t>2022/06/23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DC94F294-3C17-3198-7650-215CA22AB5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CBD9C2F2-E3A6-EA55-477B-E6EC0B665C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BF2D2-0678-421C-8177-1F356E088CB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662660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08CF78C3-3F4D-723F-3819-65732924F3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77CE11-8DAC-42EE-B2E5-FAA4FFFD6143}" type="datetimeFigureOut">
              <a:rPr lang="zh-CN" altLang="en-US" smtClean="0"/>
              <a:t>2022/06/23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4CAC8275-B599-6706-9CC7-1E12BA56D2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3536E403-8CE8-7494-8AAC-D726299F84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BF2D2-0678-421C-8177-1F356E088CB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833866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35CB8BE-EAA7-897A-9AE4-83E6460E6A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4B29A312-B8A4-3CAD-4DDA-78371265BD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B7983E70-E847-379D-C013-FBEFB89B36D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D25B50CD-E966-1535-EA47-183AF622E9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77CE11-8DAC-42EE-B2E5-FAA4FFFD6143}" type="datetimeFigureOut">
              <a:rPr lang="zh-CN" altLang="en-US" smtClean="0"/>
              <a:t>2022/06/23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C19911A0-1065-A954-ACE3-99B488AA2E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4E27934F-82D3-486E-A12A-CD0A97F0CF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BF2D2-0678-421C-8177-1F356E088CB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817471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EAB2FDF-BEC7-44A8-347C-5AD069B2E8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94CFDDC5-2550-2E25-7A22-040D106FAC1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0F0B8839-1377-C861-70BE-31EA639CE8C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6FDF7436-C9FD-81B5-59CA-D36E5CFB7F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77CE11-8DAC-42EE-B2E5-FAA4FFFD6143}" type="datetimeFigureOut">
              <a:rPr lang="zh-CN" altLang="en-US" smtClean="0"/>
              <a:t>2022/06/23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6CB1CC14-AB23-543C-DCAB-3809C194A2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7F25AB25-7140-E10D-20B5-746A90F0AE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BF2D2-0678-421C-8177-1F356E088CB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252135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ECC791A4-ECF5-9E71-ABA8-2841002374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00CBECA1-DCE4-08C9-CE86-1F252C1EE29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B55BDF0E-F214-6758-9E02-55F4A7BE03A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77CE11-8DAC-42EE-B2E5-FAA4FFFD6143}" type="datetimeFigureOut">
              <a:rPr lang="zh-CN" altLang="en-US" smtClean="0"/>
              <a:t>2022/06/23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553F32D4-83A8-6035-09A7-FA72C6BC948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3EAFDB78-2E34-40B9-ECE3-FC2B300DD85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EBF2D2-0678-421C-8177-1F356E088CB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393392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4F3F310-ABDF-435F-D3BE-63FCB0F4FDF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/>
              <a:t>hello</a:t>
            </a:r>
            <a:endParaRPr lang="zh-CN" altLang="en-US"/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05B7AC4C-F988-E991-05D4-9262CC6E240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796866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</Words>
  <Application>Microsoft Office PowerPoint</Application>
  <PresentationFormat>宽屏</PresentationFormat>
  <Paragraphs>1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5" baseType="lpstr">
      <vt:lpstr>等线</vt:lpstr>
      <vt:lpstr>等线 Light</vt:lpstr>
      <vt:lpstr>Arial</vt:lpstr>
      <vt:lpstr>Office 主题​​</vt:lpstr>
      <vt:lpstr>hello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hello</dc:title>
  <dc:creator>IT GongZuo</dc:creator>
  <cp:lastModifiedBy>IT GongZuo</cp:lastModifiedBy>
  <cp:revision>1</cp:revision>
  <dcterms:created xsi:type="dcterms:W3CDTF">2022-06-23T05:45:07Z</dcterms:created>
  <dcterms:modified xsi:type="dcterms:W3CDTF">2022-06-23T05:45:17Z</dcterms:modified>
</cp:coreProperties>
</file>